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-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274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459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87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77567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990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7724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9208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382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68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66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811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95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15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27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325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510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52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3869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Guides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Definition and types</a:t>
            </a:r>
          </a:p>
          <a:p>
            <a:r>
              <a:rPr lang="en-US" dirty="0"/>
              <a:t>Work  profile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CC093-99F0-4F8F-B179-45757250A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TOURIST GUIDES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0F45E-E329-453B-81AA-2DF31A284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3600" dirty="0"/>
              <a:t>DEFINITION</a:t>
            </a:r>
          </a:p>
          <a:p>
            <a:r>
              <a:rPr lang="en-IN" sz="3600" dirty="0"/>
              <a:t>TYPES</a:t>
            </a:r>
          </a:p>
          <a:p>
            <a:r>
              <a:rPr lang="en-IN" sz="3600" dirty="0"/>
              <a:t>Qualities required to become good guide</a:t>
            </a:r>
            <a:r>
              <a:rPr lang="en-IN" dirty="0"/>
              <a:t>.</a:t>
            </a:r>
          </a:p>
          <a:p>
            <a:pPr marL="0" indent="0">
              <a:buNone/>
            </a:pPr>
            <a:r>
              <a:rPr lang="en-IN" dirty="0"/>
              <a:t>                                                        Arindam Talukdar.</a:t>
            </a:r>
          </a:p>
        </p:txBody>
      </p:sp>
    </p:spTree>
    <p:extLst>
      <p:ext uri="{BB962C8B-B14F-4D97-AF65-F5344CB8AC3E}">
        <p14:creationId xmlns:p14="http://schemas.microsoft.com/office/powerpoint/2010/main" val="3653651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guide is a public relations representative for his /her particular site, city, region and country.</a:t>
            </a:r>
          </a:p>
          <a:p>
            <a:r>
              <a:rPr lang="en-US" dirty="0"/>
              <a:t>A guide should therefore be knowledgeable about history, geography,socio cultural practices etc related to his/her area of concern.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professional 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professional guide therefore be a business person –often free lance, sometime an employee, a travel industry representative, a public relation representative for his /her site, city, region and country- as well as an educator, an entrepreneur, a public speaker among other roles.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 guides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Monument guides</a:t>
            </a:r>
          </a:p>
          <a:p>
            <a:r>
              <a:rPr lang="en-US" dirty="0"/>
              <a:t>Museum guides</a:t>
            </a:r>
          </a:p>
          <a:p>
            <a:r>
              <a:rPr lang="en-US" sz="4400" dirty="0">
                <a:solidFill>
                  <a:srgbClr val="00B050"/>
                </a:solidFill>
              </a:rPr>
              <a:t>Wild life guides</a:t>
            </a:r>
          </a:p>
          <a:p>
            <a:r>
              <a:rPr lang="en-US" dirty="0"/>
              <a:t>City guides</a:t>
            </a:r>
          </a:p>
          <a:p>
            <a:r>
              <a:rPr lang="en-US" sz="4400" dirty="0"/>
              <a:t>DRIVER CUM GUIDES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Skills </a:t>
            </a:r>
            <a:r>
              <a:rPr lang="en-US" dirty="0"/>
              <a:t>required for guiding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Factual knowledge</a:t>
            </a:r>
          </a:p>
          <a:p>
            <a:r>
              <a:rPr lang="en-US" dirty="0"/>
              <a:t>Leadership</a:t>
            </a:r>
          </a:p>
          <a:p>
            <a:r>
              <a:rPr lang="en-US" sz="3600" dirty="0"/>
              <a:t>COMMUNICATION SKILL</a:t>
            </a:r>
          </a:p>
          <a:p>
            <a:r>
              <a:rPr lang="en-US" dirty="0"/>
              <a:t>Presentation skills</a:t>
            </a:r>
          </a:p>
          <a:p>
            <a:r>
              <a:rPr lang="en-US" dirty="0"/>
              <a:t>Grooming.</a:t>
            </a:r>
          </a:p>
          <a:p>
            <a:r>
              <a:rPr lang="en-US" sz="3200" i="1" dirty="0">
                <a:solidFill>
                  <a:srgbClr val="FFFF00"/>
                </a:solidFill>
              </a:rPr>
              <a:t>BOTH HARD AND SOFT SKILL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Escort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escort has to accompany the tourists right from commencement till end of the tour.</a:t>
            </a:r>
          </a:p>
          <a:p>
            <a:r>
              <a:rPr lang="en-US" dirty="0"/>
              <a:t>Tour Manager / Tour leader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</TotalTime>
  <Words>178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Guides</vt:lpstr>
      <vt:lpstr>TOURIST GUIDES</vt:lpstr>
      <vt:lpstr>Definition</vt:lpstr>
      <vt:lpstr>A professional guide</vt:lpstr>
      <vt:lpstr>Location guides</vt:lpstr>
      <vt:lpstr>Skills required for guiding </vt:lpstr>
      <vt:lpstr>An Escort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Guides</dc:title>
  <dc:creator>arindam</dc:creator>
  <cp:lastModifiedBy>arindambablutalukdar@gmail.com</cp:lastModifiedBy>
  <cp:revision>9</cp:revision>
  <dcterms:created xsi:type="dcterms:W3CDTF">2006-08-16T00:00:00Z</dcterms:created>
  <dcterms:modified xsi:type="dcterms:W3CDTF">2020-04-17T05:52:40Z</dcterms:modified>
</cp:coreProperties>
</file>